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s45nevinsk.ru/wp-content/uploads/2020/01/&#1055;&#1086;&#1083;&#1086;&#1078;&#1077;&#1085;&#1080;&#1077;-&#1086;-&#1082;&#1086;&#1085;&#1089;&#1091;&#1083;&#1100;&#1090;&#1072;&#1094;&#1080;&#1086;&#1085;&#1085;&#1086;&#1084;-&#1087;&#1091;&#1085;&#1082;&#1090;&#1077;-&#1052;&#1041;&#1044;&#1054;&#1059;-&#8470;45.pdf" TargetMode="External"/><Relationship Id="rId2" Type="http://schemas.openxmlformats.org/officeDocument/2006/relationships/hyperlink" Target="http://ds45nevinsk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channel/UCoSX0yc4wu04hcnQHTcOaog" TargetMode="External"/><Relationship Id="rId5" Type="http://schemas.openxmlformats.org/officeDocument/2006/relationships/hyperlink" Target="http://ds45nevinsk.ru/?page_id=4170" TargetMode="External"/><Relationship Id="rId4" Type="http://schemas.openxmlformats.org/officeDocument/2006/relationships/hyperlink" Target="http://ds45nevinsk.ru/wp-content/uploads/2020/01/&#1047;&#1072;&#1103;&#1074;&#1083;&#1077;&#1085;&#1080;&#1077;.doc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SX0yc4wu04hcnQHTcOaog" TargetMode="External"/><Relationship Id="rId2" Type="http://schemas.openxmlformats.org/officeDocument/2006/relationships/hyperlink" Target="http://ds45nevinsk.ru/?page_id=417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Консультационный пункт МБДОУ №45 г. Невинномысска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Ссылки на необходимые материалы при обращении в консультационный пункт.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hlinkClick r:id="rId2"/>
              </a:rPr>
              <a:t>Сайт МБДОУ № 45 г. Невинномысска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hlinkClick r:id="rId3"/>
              </a:rPr>
              <a:t>Положение о консультационном пункте МБДОУ №45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hlinkClick r:id="rId4"/>
              </a:rPr>
              <a:t>Заявление на предоставление услуг консультационного пункта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hlinkClick r:id="rId5"/>
              </a:rPr>
              <a:t>Дистанционна форма обращения для получения услуг консультационного пункта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>
                <a:hlinkClick r:id="rId6"/>
              </a:rPr>
              <a:t>Официальный </a:t>
            </a:r>
            <a:r>
              <a:rPr lang="en-US" dirty="0" smtClean="0">
                <a:hlinkClick r:id="rId6"/>
              </a:rPr>
              <a:t>YouTube-</a:t>
            </a:r>
            <a:r>
              <a:rPr lang="ru-RU" dirty="0" smtClean="0">
                <a:hlinkClick r:id="rId6"/>
              </a:rPr>
              <a:t>канал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консультационного пункта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85992"/>
            <a:ext cx="3500462" cy="1928826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marL="168275" indent="15875" algn="just">
              <a:buNone/>
            </a:pPr>
            <a:r>
              <a:rPr lang="ru-RU" dirty="0" smtClean="0"/>
              <a:t>Оказание всесторонней помощи родителям, обеспечивающим получение детьми дошкольного образования в форме семейного образования.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072066" y="2285992"/>
            <a:ext cx="3714776" cy="18573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168275" lvl="0" indent="15875" algn="just">
              <a:spcBef>
                <a:spcPct val="20000"/>
              </a:spcBef>
            </a:pPr>
            <a:r>
              <a:rPr lang="ru-RU" sz="2000" dirty="0" smtClean="0"/>
              <a:t>Оказание консультативной помощи родителям по вопросам воспитания, обучения и развития детей дошкольного возраста.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000232" y="4786322"/>
            <a:ext cx="4857784" cy="135732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ru-RU" sz="2000" dirty="0" smtClean="0"/>
              <a:t>Оказание содействия в социализации детей дошкольного возраста, получающих дошкольное образование в форме семейного образования.</a:t>
            </a:r>
            <a:endParaRPr lang="ru-RU" sz="20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928794" y="1214422"/>
            <a:ext cx="42862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286248" y="1214422"/>
            <a:ext cx="428628" cy="3429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8" name="Стрелка вниз 7"/>
          <p:cNvSpPr/>
          <p:nvPr/>
        </p:nvSpPr>
        <p:spPr>
          <a:xfrm>
            <a:off x="7072330" y="1214422"/>
            <a:ext cx="42862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3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815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Специалисты, которые готовы оказать помощь  в рамках работы консультационного пункта</a:t>
            </a:r>
            <a:endParaRPr lang="ru-RU" sz="3200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214282" y="2500306"/>
            <a:ext cx="2857520" cy="714380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168275" indent="15875" algn="just">
              <a:buNone/>
            </a:pPr>
            <a:r>
              <a:rPr lang="ru-RU" sz="2600" dirty="0" smtClean="0"/>
              <a:t>Педагог-психолог</a:t>
            </a:r>
            <a:endParaRPr lang="ru-RU" sz="2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500694" y="2500306"/>
            <a:ext cx="2857520" cy="7143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168275" marR="0" lvl="0" indent="1587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Учитель-логопед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928926" y="3357562"/>
            <a:ext cx="2857520" cy="7143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168275" marR="0" lvl="0" indent="1587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Иные специалисты</a:t>
            </a:r>
          </a:p>
          <a:p>
            <a:pPr marL="168275" marR="0" lvl="0" indent="1587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600" dirty="0" smtClean="0"/>
              <a:t>(по необходимости)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трелка вниз 7"/>
          <p:cNvSpPr/>
          <p:nvPr/>
        </p:nvSpPr>
        <p:spPr>
          <a:xfrm rot="2774167">
            <a:off x="2350034" y="1472750"/>
            <a:ext cx="428628" cy="9427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0" name="Стрелка вниз 9"/>
          <p:cNvSpPr/>
          <p:nvPr/>
        </p:nvSpPr>
        <p:spPr>
          <a:xfrm rot="19257127">
            <a:off x="6178386" y="1387019"/>
            <a:ext cx="428628" cy="9427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4143372" y="1785926"/>
            <a:ext cx="428628" cy="14427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4" name="Стрелка вправо с вырезом 13"/>
          <p:cNvSpPr/>
          <p:nvPr/>
        </p:nvSpPr>
        <p:spPr>
          <a:xfrm rot="8754468">
            <a:off x="1394686" y="4208947"/>
            <a:ext cx="1428760" cy="57150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с вырезом 14"/>
          <p:cNvSpPr/>
          <p:nvPr/>
        </p:nvSpPr>
        <p:spPr>
          <a:xfrm rot="5400000">
            <a:off x="2750331" y="4822041"/>
            <a:ext cx="1571636" cy="50006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с вырезом 15"/>
          <p:cNvSpPr/>
          <p:nvPr/>
        </p:nvSpPr>
        <p:spPr>
          <a:xfrm rot="2964803">
            <a:off x="5753846" y="4300303"/>
            <a:ext cx="1428760" cy="57150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142844" y="5143512"/>
            <a:ext cx="2857520" cy="7143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168275" marR="0" lvl="0" indent="15875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Воспитатель </a:t>
            </a:r>
          </a:p>
          <a:p>
            <a:pPr marL="168275" marR="0" lvl="0" indent="15875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 физической культуре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2285984" y="6000768"/>
            <a:ext cx="1714512" cy="64294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R="0" lvl="0" indent="15875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Воспитатель </a:t>
            </a: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6072198" y="5214950"/>
            <a:ext cx="2857520" cy="7143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168275" marR="0" lvl="0" indent="15875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/>
              <a:t>Музыкальный руководитель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трелка вправо с вырезом 20"/>
          <p:cNvSpPr/>
          <p:nvPr/>
        </p:nvSpPr>
        <p:spPr>
          <a:xfrm rot="5400000">
            <a:off x="4357686" y="4786322"/>
            <a:ext cx="1643074" cy="50006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4214810" y="6000768"/>
            <a:ext cx="1857388" cy="64294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R="0" lvl="0" indent="15875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Медицинский работник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  <p:bldP spid="6" grpId="0" animBg="1"/>
      <p:bldP spid="7" grpId="0" animBg="1"/>
      <p:bldP spid="8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Основания для оказания помощи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686800" cy="1114419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514350" indent="-514350" algn="ctr">
              <a:buNone/>
            </a:pPr>
            <a:r>
              <a:rPr lang="ru-RU" sz="2400" dirty="0" smtClean="0"/>
              <a:t>Обращение одного из родителей (законных представителей )</a:t>
            </a:r>
          </a:p>
          <a:p>
            <a:pPr marL="514350" indent="-514350" algn="ctr">
              <a:buNone/>
            </a:pPr>
            <a:r>
              <a:rPr lang="ru-RU" sz="2400" dirty="0" smtClean="0"/>
              <a:t> в консультационный пункт МБДОУ №45 г. Невинномысска</a:t>
            </a:r>
            <a:endParaRPr lang="ru-RU" sz="2400" dirty="0"/>
          </a:p>
        </p:txBody>
      </p:sp>
      <p:sp>
        <p:nvSpPr>
          <p:cNvPr id="10" name="Стрелка вправо с вырезом 9"/>
          <p:cNvSpPr/>
          <p:nvPr/>
        </p:nvSpPr>
        <p:spPr>
          <a:xfrm rot="5400000">
            <a:off x="357158" y="3143248"/>
            <a:ext cx="1643074" cy="500066"/>
          </a:xfrm>
          <a:prstGeom prst="notched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с вырезом 11"/>
          <p:cNvSpPr/>
          <p:nvPr/>
        </p:nvSpPr>
        <p:spPr>
          <a:xfrm rot="5400000">
            <a:off x="2928926" y="2786058"/>
            <a:ext cx="928694" cy="500066"/>
          </a:xfrm>
          <a:prstGeom prst="notched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0" y="4572008"/>
            <a:ext cx="2214578" cy="82869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92075"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Письменное заявление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2285984" y="3714752"/>
            <a:ext cx="2214578" cy="82869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92075"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Электронное заявление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4786314" y="3714752"/>
            <a:ext cx="2214578" cy="82869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92075"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Телефонное обращение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6929422" y="4643446"/>
            <a:ext cx="2214578" cy="82869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92075"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Личное обращение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трелка вправо с вырезом 16"/>
          <p:cNvSpPr/>
          <p:nvPr/>
        </p:nvSpPr>
        <p:spPr>
          <a:xfrm rot="5400000">
            <a:off x="5429256" y="2786058"/>
            <a:ext cx="928694" cy="500066"/>
          </a:xfrm>
          <a:prstGeom prst="notched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с вырезом 17"/>
          <p:cNvSpPr/>
          <p:nvPr/>
        </p:nvSpPr>
        <p:spPr>
          <a:xfrm rot="5400000">
            <a:off x="7215206" y="3143248"/>
            <a:ext cx="1643074" cy="500066"/>
          </a:xfrm>
          <a:prstGeom prst="notched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Нашивка 18"/>
          <p:cNvSpPr/>
          <p:nvPr/>
        </p:nvSpPr>
        <p:spPr>
          <a:xfrm rot="5400000">
            <a:off x="4393405" y="4464851"/>
            <a:ext cx="428628" cy="785818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Нашивка 19"/>
          <p:cNvSpPr/>
          <p:nvPr/>
        </p:nvSpPr>
        <p:spPr>
          <a:xfrm rot="5400000">
            <a:off x="4393405" y="4822041"/>
            <a:ext cx="428628" cy="785818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 rot="5400000">
            <a:off x="4393405" y="5179231"/>
            <a:ext cx="428628" cy="785818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1357290" y="5857892"/>
            <a:ext cx="6400816" cy="757253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Каждое обращение проходит регистрацию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</a:t>
            </a:r>
            <a:r>
              <a:rPr lang="ru-RU" sz="2000" dirty="0" smtClean="0"/>
              <a:t>специальные журналы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Формы оказания помощи в консультационном пункте</a:t>
            </a:r>
            <a:endParaRPr lang="ru-RU" dirty="0"/>
          </a:p>
        </p:txBody>
      </p:sp>
      <p:sp>
        <p:nvSpPr>
          <p:cNvPr id="5" name="Стрелка вправо с вырезом 4"/>
          <p:cNvSpPr/>
          <p:nvPr/>
        </p:nvSpPr>
        <p:spPr>
          <a:xfrm rot="2946911">
            <a:off x="6699910" y="2431489"/>
            <a:ext cx="702057" cy="280512"/>
          </a:xfrm>
          <a:prstGeom prst="notched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с вырезом 6"/>
          <p:cNvSpPr/>
          <p:nvPr/>
        </p:nvSpPr>
        <p:spPr>
          <a:xfrm rot="8390345">
            <a:off x="1939219" y="2419196"/>
            <a:ext cx="746144" cy="305095"/>
          </a:xfrm>
          <a:prstGeom prst="notched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одержимое 2"/>
          <p:cNvSpPr>
            <a:spLocks noGrp="1"/>
          </p:cNvSpPr>
          <p:nvPr>
            <p:ph idx="1"/>
          </p:nvPr>
        </p:nvSpPr>
        <p:spPr>
          <a:xfrm>
            <a:off x="1714480" y="1428736"/>
            <a:ext cx="5786478" cy="857256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514350" indent="-514350" algn="ctr">
              <a:buNone/>
            </a:pPr>
            <a:r>
              <a:rPr lang="ru-RU" sz="2400" dirty="0" smtClean="0"/>
              <a:t>Оказание консультативной помощи</a:t>
            </a:r>
          </a:p>
          <a:p>
            <a:pPr marL="514350" indent="-514350" algn="ctr">
              <a:buNone/>
            </a:pPr>
            <a:r>
              <a:rPr lang="ru-RU" sz="2400" dirty="0" smtClean="0"/>
              <a:t>(при наличии условий)</a:t>
            </a:r>
            <a:endParaRPr lang="ru-RU" sz="2400" dirty="0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357158" y="2928933"/>
            <a:ext cx="3500462" cy="9286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Дистанционное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dirty="0" smtClean="0"/>
              <a:t>обращение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5357818" y="2928934"/>
            <a:ext cx="3500462" cy="92869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Личное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dirty="0" smtClean="0"/>
              <a:t>обращение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Выноска со стрелкой вниз 14"/>
          <p:cNvSpPr/>
          <p:nvPr/>
        </p:nvSpPr>
        <p:spPr>
          <a:xfrm>
            <a:off x="3961552" y="3143248"/>
            <a:ext cx="1357322" cy="71438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3059832" y="4143379"/>
            <a:ext cx="3500462" cy="4286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173038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Устный ответ на вопрос</a:t>
            </a:r>
            <a:endParaRPr kumimoji="0" lang="ru-RU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500034" y="4857759"/>
            <a:ext cx="3643338" cy="1571636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Autofit/>
          </a:bodyPr>
          <a:lstStyle/>
          <a:p>
            <a:pPr marL="173038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Назначение даты, времени и места личного приема для оказания помощи </a:t>
            </a:r>
          </a:p>
          <a:p>
            <a:pPr marL="173038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(в случае невозможности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устного консультирования)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5318874" y="4857758"/>
            <a:ext cx="3500462" cy="1643074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Autofit/>
          </a:bodyPr>
          <a:lstStyle/>
          <a:p>
            <a:pPr marL="173038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Мотивированный отказ при невозможности оказания помощи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 вопросам не отнесенным к компетенции консультационного пункта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  <p:bldP spid="11" grpId="0" build="p" animBg="1"/>
      <p:bldP spid="12" grpId="0" animBg="1"/>
      <p:bldP spid="13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Виды оказания помощи в консультационном пункте</a:t>
            </a:r>
            <a:endParaRPr lang="ru-RU" dirty="0"/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685744" y="1809644"/>
            <a:ext cx="7858180" cy="18353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Психолого-педагогическое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консультирование, коррекционно-развивающие и компенсирующие занятия с ребенком 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(по решению специалиста)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685744" y="3915260"/>
            <a:ext cx="7858180" cy="64807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Диагностико-психологические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тренинги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685744" y="4833568"/>
            <a:ext cx="7858180" cy="60860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Коррекционно</a:t>
            </a:r>
            <a:r>
              <a:rPr lang="ru-RU" sz="2800" baseline="0" dirty="0" smtClean="0"/>
              <a:t>-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педагогические мероприятия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3475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857232"/>
            <a:ext cx="7286676" cy="71438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/>
              <a:t>Дистанционное оказание помощи</a:t>
            </a:r>
            <a:endParaRPr lang="ru-RU" sz="3600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071802" y="4143380"/>
            <a:ext cx="3500462" cy="7858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Телефонное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общение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baseline="0" dirty="0" smtClean="0"/>
              <a:t>(Не</a:t>
            </a:r>
            <a:r>
              <a:rPr lang="ru-RU" sz="1600" dirty="0" smtClean="0"/>
              <a:t> более 15 минут)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571472" y="2500306"/>
            <a:ext cx="3500462" cy="135732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173038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Обратная связь через раздел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официальном сайте МБДОУ № 45 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3038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г. Невинномысска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трелка вправо с вырезом 9"/>
          <p:cNvSpPr/>
          <p:nvPr/>
        </p:nvSpPr>
        <p:spPr>
          <a:xfrm rot="5400000">
            <a:off x="1805754" y="1908966"/>
            <a:ext cx="746144" cy="357190"/>
          </a:xfrm>
          <a:prstGeom prst="notched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5500694" y="2500306"/>
            <a:ext cx="3500462" cy="135732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177800" marR="0" lvl="0" indent="17463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Обращение в чат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прямой трансляции на официальном канале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YouTube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трелка вправо с вырезом 12"/>
          <p:cNvSpPr/>
          <p:nvPr/>
        </p:nvSpPr>
        <p:spPr>
          <a:xfrm rot="5400000">
            <a:off x="6949291" y="1908965"/>
            <a:ext cx="746144" cy="357190"/>
          </a:xfrm>
          <a:prstGeom prst="notched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с вырезом 17"/>
          <p:cNvSpPr/>
          <p:nvPr/>
        </p:nvSpPr>
        <p:spPr>
          <a:xfrm rot="5400000">
            <a:off x="3679025" y="2607463"/>
            <a:ext cx="2143140" cy="357190"/>
          </a:xfrm>
          <a:prstGeom prst="notched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Нашивка 18"/>
          <p:cNvSpPr/>
          <p:nvPr/>
        </p:nvSpPr>
        <p:spPr>
          <a:xfrm rot="5400000">
            <a:off x="1643041" y="3900071"/>
            <a:ext cx="357190" cy="714380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Нашивка 19"/>
          <p:cNvSpPr/>
          <p:nvPr/>
        </p:nvSpPr>
        <p:spPr>
          <a:xfrm rot="5400000">
            <a:off x="4679157" y="4893479"/>
            <a:ext cx="357190" cy="714380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 rot="5400000">
            <a:off x="7608115" y="3964785"/>
            <a:ext cx="357190" cy="714380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395536" y="4714884"/>
            <a:ext cx="2500298" cy="7858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266700" lvl="0" algn="ctr">
              <a:spcBef>
                <a:spcPct val="20000"/>
              </a:spcBef>
            </a:pPr>
            <a:r>
              <a:rPr lang="en-US" sz="2000" dirty="0" smtClean="0">
                <a:hlinkClick r:id="rId2"/>
              </a:rPr>
              <a:t>http://ds45nevinsk.ru/?page_id=4170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>
          <a:xfrm>
            <a:off x="3679025" y="5547044"/>
            <a:ext cx="2143140" cy="5715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ru-RU" b="1" dirty="0" smtClean="0"/>
              <a:t>8 (86554) 3-58-40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Содержимое 2"/>
          <p:cNvSpPr txBox="1">
            <a:spLocks/>
          </p:cNvSpPr>
          <p:nvPr/>
        </p:nvSpPr>
        <p:spPr>
          <a:xfrm>
            <a:off x="6715140" y="4751262"/>
            <a:ext cx="2143140" cy="12858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en-US" b="1" dirty="0" smtClean="0">
                <a:hlinkClick r:id="rId3"/>
              </a:rPr>
              <a:t>https://www.youtube.com/channel/UCoSX0yc4wu04hcnQHTcOaog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9" grpId="0" animBg="1"/>
      <p:bldP spid="10" grpId="0" animBg="1"/>
      <p:bldP spid="12" grpId="0" animBg="1"/>
      <p:bldP spid="13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dirty="0" smtClean="0"/>
              <a:t>Результат дистанционного оказания помощи</a:t>
            </a:r>
            <a:endParaRPr lang="ru-RU" sz="3600" dirty="0"/>
          </a:p>
        </p:txBody>
      </p:sp>
      <p:sp>
        <p:nvSpPr>
          <p:cNvPr id="5" name="Стрелка вправо с вырезом 4"/>
          <p:cNvSpPr/>
          <p:nvPr/>
        </p:nvSpPr>
        <p:spPr>
          <a:xfrm rot="5400000">
            <a:off x="1928794" y="1643050"/>
            <a:ext cx="500066" cy="357190"/>
          </a:xfrm>
          <a:prstGeom prst="notched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57158" y="2285992"/>
            <a:ext cx="3500462" cy="4286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173038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Устный ответ на вопрос</a:t>
            </a:r>
            <a:endParaRPr kumimoji="0" lang="ru-RU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трелка вправо с вырезом 6"/>
          <p:cNvSpPr/>
          <p:nvPr/>
        </p:nvSpPr>
        <p:spPr>
          <a:xfrm rot="5400000">
            <a:off x="4214810" y="1928802"/>
            <a:ext cx="1285884" cy="428628"/>
          </a:xfrm>
          <a:prstGeom prst="notched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857488" y="3000372"/>
            <a:ext cx="3643338" cy="1571636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Autofit/>
          </a:bodyPr>
          <a:lstStyle/>
          <a:p>
            <a:pPr marL="173038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Назначение даты, времени и места личного приема для оказания помощи </a:t>
            </a:r>
          </a:p>
          <a:p>
            <a:pPr marL="173038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(в случае невозможности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устного консультирования)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трелка вправо с вырезом 8"/>
          <p:cNvSpPr/>
          <p:nvPr/>
        </p:nvSpPr>
        <p:spPr>
          <a:xfrm rot="5400000">
            <a:off x="6036479" y="2750339"/>
            <a:ext cx="2928958" cy="428628"/>
          </a:xfrm>
          <a:prstGeom prst="notched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5429256" y="4714884"/>
            <a:ext cx="3500462" cy="1643074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Autofit/>
          </a:bodyPr>
          <a:lstStyle/>
          <a:p>
            <a:pPr marL="173038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Мотивированный отказ при невозможности оказания помощи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 вопросам не отнесенным к компетенции консультационного пункта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Помощь родителям на основании личного обращения 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71472" y="1857364"/>
            <a:ext cx="3500462" cy="10001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173038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Предварительная запись</a:t>
            </a:r>
          </a:p>
          <a:p>
            <a:pPr marL="173038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/>
              <a:t>(по телефону или личном обращении)</a:t>
            </a:r>
            <a:endParaRPr kumimoji="0" lang="ru-RU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4000496" y="2000240"/>
            <a:ext cx="1071570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714876" y="2500306"/>
            <a:ext cx="3500462" cy="11430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173038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получения помощи к назначенной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дате иметь при себе паспорт</a:t>
            </a:r>
          </a:p>
        </p:txBody>
      </p:sp>
      <p:sp>
        <p:nvSpPr>
          <p:cNvPr id="7" name="Выгнутая вверх стрелка 6"/>
          <p:cNvSpPr/>
          <p:nvPr/>
        </p:nvSpPr>
        <p:spPr>
          <a:xfrm rot="5400000">
            <a:off x="8036743" y="3607595"/>
            <a:ext cx="928694" cy="5715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714876" y="4000504"/>
            <a:ext cx="3500462" cy="2500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173038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Проведение беседы со специалистом, для определения вида помощи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необходимой ребенку и родителю, при необходимости назначение места времени и места ее оказание</a:t>
            </a:r>
          </a:p>
        </p:txBody>
      </p:sp>
      <p:sp>
        <p:nvSpPr>
          <p:cNvPr id="12" name="Стрелка вправо с вырезом 11"/>
          <p:cNvSpPr/>
          <p:nvPr/>
        </p:nvSpPr>
        <p:spPr>
          <a:xfrm rot="10800000">
            <a:off x="3714744" y="4286256"/>
            <a:ext cx="857256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214282" y="4071942"/>
            <a:ext cx="3500462" cy="642942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Autofit/>
          </a:bodyPr>
          <a:lstStyle/>
          <a:p>
            <a:pPr marL="173038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/>
              <a:t>Непосредственное оказание помощи</a:t>
            </a:r>
            <a:endParaRPr kumimoji="0" lang="ru-RU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трелка вправо с вырезом 15"/>
          <p:cNvSpPr/>
          <p:nvPr/>
        </p:nvSpPr>
        <p:spPr>
          <a:xfrm rot="10800000">
            <a:off x="3786182" y="6000768"/>
            <a:ext cx="857256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214282" y="4929198"/>
            <a:ext cx="3500462" cy="1714512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Autofit/>
          </a:bodyPr>
          <a:lstStyle/>
          <a:p>
            <a:pPr marL="173038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Отказ </a:t>
            </a:r>
          </a:p>
          <a:p>
            <a:pPr marL="173038"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</a:t>
            </a:r>
            <a:r>
              <a:rPr lang="ru-RU" dirty="0" smtClean="0"/>
              <a:t>и отсутствии паспорта или несоответствия обращения вопросам, отнесенным к компетенции консультационного пункта)</a:t>
            </a:r>
            <a:endParaRPr kumimoji="0" lang="ru-RU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399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Консультационный пункт МБДОУ №45 г. Невинномысска </vt:lpstr>
      <vt:lpstr>Задачи консультационного пункта</vt:lpstr>
      <vt:lpstr>Специалисты, которые готовы оказать помощь  в рамках работы консультационного пункта</vt:lpstr>
      <vt:lpstr>Основания для оказания помощи</vt:lpstr>
      <vt:lpstr>Формы оказания помощи в консультационном пункте</vt:lpstr>
      <vt:lpstr>Виды оказания помощи в консультационном пункте</vt:lpstr>
      <vt:lpstr>Дистанционное оказание помощи</vt:lpstr>
      <vt:lpstr>Результат дистанционного оказания помощи</vt:lpstr>
      <vt:lpstr>Помощь родителям на основании личного обращения </vt:lpstr>
      <vt:lpstr>Ссылки на необходимые материалы при обращении в консультационный пункт.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Консультационный пункт МБДОУ №45 г. Невинномысска</dc:title>
  <dc:creator>Дамира</dc:creator>
  <cp:lastModifiedBy>Windows User</cp:lastModifiedBy>
  <cp:revision>76</cp:revision>
  <dcterms:created xsi:type="dcterms:W3CDTF">2019-12-06T18:53:00Z</dcterms:created>
  <dcterms:modified xsi:type="dcterms:W3CDTF">2020-01-05T16:04:58Z</dcterms:modified>
</cp:coreProperties>
</file>