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2218" y="691977"/>
            <a:ext cx="10382395" cy="554256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Адаптированная 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основная образовательная программа дошкольного образования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для детей с задержкой психического развития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муниципального бюджетного дошкольного образовательного учреждения «Центр развития ребенка – детский сад № 45 «Гармония»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города Невинномысска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56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90500"/>
            <a:ext cx="10991850" cy="653415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Программа разработана в соответствии с требованиями основных нормативных документов: 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Федеральный закон № 273-ФЗ от   29 декабря 2012 года «Об образовании в Российской Федерации»; 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приказ Министерства образования и науки Российской Федерации от 17.10.2013 г.      № 1155 «Об утверждении федерального государственного образовательного стандарта дошкольного образования»; 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Постановление Главного государственного санитарного врача РФ от 28.09.2020 N 28 "Об утверждении санитарных правил СП 2.4. 3648-20 "Санитарно-эпидемиологические требования к организациям воспитания и обучения, отдыха и оздоровления детей и молодежи" (Зарегистрировано в Минюсте России 18.12.2020 N 61573);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Приказом Министерства просвещения РФ от 31 июля 2020 г. № 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Устав муниципального бюджетного дошкольного образовательного учреждения «Центр развития ребенка – детский сад № 45 «Гармония» города Невинномысска (далее ДОУ)4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«Примерной адаптированной основной образовательной программы дошкольного образования детей с задержкой психического развития», одобренной решением федерального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7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4950" y="323850"/>
            <a:ext cx="10344150" cy="61150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Цель Программы: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 проектирование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модели образовательной и коррекционно-развивающей психолого-педагогической работы, максимально обеспечивающей создание условий для развития детей с ЗПР дошкольного возраста в группе компенсирующей направленности, их позитивной социализации, интеллектуального, социально-личностного, художественно-эстетического и физического развития на основе сотрудничества со взрослыми и сверстниками в соответствующих возрасту видах деятельности. 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64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993" y="224060"/>
            <a:ext cx="9980612" cy="823690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100" y="1181100"/>
            <a:ext cx="10820399" cy="5429250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воздействий;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создание оптимальных условий для охраны и укрепления физического и психического здоровья детей с ЗПР;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обеспечение психолого-педагогических условий для развития способностей и личностного потенциала каждого ребенка как субъекта отношений с другими детьми, взрослыми и окружающим миром;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целенаправленное комплексное психолого-педагогическое сопровождение ребенка с ЗПР и квалифицированная коррекция недостатков в развитии;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выстраивание индивидуального коррекционно-образовательного маршрута на основе изучения особенностей развития ребенка, его потенциальных возможностей и способностей;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подготовка детей с ЗПР ко второй ступени обучения (начальная школа) с учетом целевых ориентиров ДО и АООП НОО для детей с ЗПР;</a:t>
            </a:r>
          </a:p>
          <a:p>
            <a:pPr lvl="0" fontAlgn="base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взаимодействие с семьей для обеспечения полноценного развития детей с ЗПР; оказание консультативной и методической помощи родителям в вопросах коррекционно-развивающего обучения и воспитания детей с ЗПР;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99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0"/>
            <a:ext cx="104394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Принципы и подходы к формированию </a:t>
            </a:r>
            <a:r>
              <a:rPr lang="ru-RU" sz="3100" b="1" dirty="0" smtClean="0"/>
              <a:t>программы: </a:t>
            </a:r>
            <a:br>
              <a:rPr lang="ru-RU" sz="3100" b="1" dirty="0" smtClean="0"/>
            </a:br>
            <a:r>
              <a:rPr lang="ru-RU" sz="3100" b="1" i="1" dirty="0" smtClean="0"/>
              <a:t>Общие </a:t>
            </a:r>
            <a:r>
              <a:rPr lang="ru-RU" sz="3100" b="1" i="1" dirty="0"/>
              <a:t>дидактические принципы и особенности их применения при реализации АООП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4950" y="1562100"/>
            <a:ext cx="10439400" cy="5029200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Принцип связи теории с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практикой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Принцип активности и сознательности в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обучении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Принцип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доступности</a:t>
            </a:r>
          </a:p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Принцип последовательности и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систематичности</a:t>
            </a:r>
          </a:p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Принцип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прочности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усвоения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знаний</a:t>
            </a:r>
          </a:p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Принцип наглядности </a:t>
            </a: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Принцип индивидуального подхода к обучению и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воспитанию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224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9412" y="90710"/>
            <a:ext cx="8911687" cy="5760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Специальные принципы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700" y="857250"/>
            <a:ext cx="10094912" cy="600075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педагогического гуманизма 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оптимизма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социально-адаптирующей направленности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образования</a:t>
            </a:r>
          </a:p>
          <a:p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Этиопатогенетический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принцип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системного подхода к диагностике и коррекции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нарушений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комплексного подхода к диагностике и коррекции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нарушений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коррекционно-компенсирующей направленности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образования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опоры на закономерности онтогенетического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развития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единства диагностики 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коррекции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приоритетности коррекции каузального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типа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единства в реализации коррекционных, профилактических и развивающих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задач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реализации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деятельностного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подхода в обучении 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воспитании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ранней педагогической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помощи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комплексного применения 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развития коммуникации, речевой деятельности и языка, как средства, обеспечивающего развитие речи 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мышления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личностно-ориентированного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взаимодействия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Принцип необходимости специального педагогического руководства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3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28600"/>
            <a:ext cx="10496550" cy="2533650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1" i="1" dirty="0"/>
              <a:t>Структурные компоненты образовательной деятельности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/>
              <a:t>по профессиональной коррекции нарушений развития детей с ЗПР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/>
              <a:t>и алгоритм ее разработки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5900" y="3371850"/>
            <a:ext cx="10496550" cy="311087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Диагностический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модуль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Коррекционно-развивающий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модуль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Социально-педагогический модуль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Консультативно-просветительский модуль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0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2151" y="438150"/>
            <a:ext cx="9542462" cy="1352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Взаимодействие взрослых с детьми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2151" y="2038350"/>
            <a:ext cx="9542461" cy="387287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Взаимодействие взрослых с детьми является важнейшим фактором развития ребенка и пронизывает все направления образовательной деятельности. С помощью взрослого и в самостоятельной деятельности ребенок учится познавать окружающий мир, играть, рисовать, общаться с окружающими.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14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2551" y="419100"/>
            <a:ext cx="10477500" cy="60769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43100" y="560173"/>
            <a:ext cx="8915400" cy="8649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Направления взаимодействия с семьей 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8763" y="1900237"/>
            <a:ext cx="2157412" cy="17859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Оказание социально-правовой поддержки семьям воспитанников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63546" y="1938981"/>
            <a:ext cx="2665841" cy="174719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Просветительско-разъяснительная работа с родителями до начала посещения ребенком группы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72275" y="1938981"/>
            <a:ext cx="2343150" cy="174719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Оказание психолого-педагогической поддержки семьям детей с ЗПР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358313" y="1938981"/>
            <a:ext cx="2228850" cy="174719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Психолого-профилактическая работа с семьями «группы риска»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34746" y="4250724"/>
            <a:ext cx="3377514" cy="18370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1. Психолого-педагогическое консультирование по заявкам родителей.</a:t>
            </a:r>
          </a:p>
          <a:p>
            <a:r>
              <a:rPr lang="ru-RU" sz="1600" dirty="0">
                <a:solidFill>
                  <a:schemeClr val="tx1"/>
                </a:solidFill>
              </a:rPr>
              <a:t>2. </a:t>
            </a:r>
            <a:r>
              <a:rPr lang="ru-RU" sz="1600" dirty="0" err="1">
                <a:solidFill>
                  <a:schemeClr val="tx1"/>
                </a:solidFill>
              </a:rPr>
              <a:t>Психокоррекционная</a:t>
            </a:r>
            <a:r>
              <a:rPr lang="ru-RU" sz="1600" dirty="0">
                <a:solidFill>
                  <a:schemeClr val="tx1"/>
                </a:solidFill>
              </a:rPr>
              <a:t> работа в проблемных ситуациях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94456" y="4250724"/>
            <a:ext cx="5084290" cy="192765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1. Пропаганда психолого-педагогических и специальных знаний.</a:t>
            </a:r>
          </a:p>
          <a:p>
            <a:r>
              <a:rPr lang="ru-RU" sz="1600" dirty="0">
                <a:solidFill>
                  <a:schemeClr val="tx1"/>
                </a:solidFill>
              </a:rPr>
              <a:t>2. Обучение элементарным методам и приемам коррекционной помощи детям в условиях семьи</a:t>
            </a:r>
          </a:p>
        </p:txBody>
      </p: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 flipH="1">
            <a:off x="2607469" y="1425146"/>
            <a:ext cx="333440" cy="475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91448" y="1425146"/>
            <a:ext cx="0" cy="475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463481" y="1425146"/>
            <a:ext cx="24714" cy="475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580605" y="1425146"/>
            <a:ext cx="568411" cy="475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81414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658</Words>
  <Application>Microsoft Office PowerPoint</Application>
  <PresentationFormat>Широкоэкранный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Задачи Программы</vt:lpstr>
      <vt:lpstr>Принципы и подходы к формированию программы:  Общие дидактические принципы и особенности их применения при реализации АООП   </vt:lpstr>
      <vt:lpstr>Специальные принципы  </vt:lpstr>
      <vt:lpstr>Структурные компоненты образовательной деятельности по профессиональной коррекции нарушений развития детей с ЗПР  и алгоритм ее разработки </vt:lpstr>
      <vt:lpstr>Взаимодействие взрослых с детьми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Алипенко</dc:creator>
  <cp:lastModifiedBy>Наталья Алипенко</cp:lastModifiedBy>
  <cp:revision>7</cp:revision>
  <dcterms:created xsi:type="dcterms:W3CDTF">2022-04-11T11:25:27Z</dcterms:created>
  <dcterms:modified xsi:type="dcterms:W3CDTF">2022-04-11T12:25:07Z</dcterms:modified>
</cp:coreProperties>
</file>