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369" y="661482"/>
            <a:ext cx="11030244" cy="856033"/>
          </a:xfrm>
        </p:spPr>
        <p:txBody>
          <a:bodyPr>
            <a:no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Ставропольцы</a:t>
            </a:r>
            <a:r>
              <a:rPr lang="ru-RU" b="1" dirty="0" smtClean="0"/>
              <a:t> – олимпийцы»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8383" y="1517515"/>
            <a:ext cx="6750995" cy="5116749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r>
              <a:rPr lang="ru-RU" sz="2400" dirty="0" smtClean="0"/>
              <a:t>Знакомьтесь </a:t>
            </a:r>
            <a:r>
              <a:rPr lang="ru-RU" sz="2400" dirty="0"/>
              <a:t>первая олимпийская чемпионка СССР — </a:t>
            </a:r>
            <a:r>
              <a:rPr lang="ru-RU" sz="2400" b="1" i="1" dirty="0"/>
              <a:t>Нина Аполлоновна Пономарева</a:t>
            </a:r>
            <a:r>
              <a:rPr lang="ru-RU" sz="2400" dirty="0"/>
              <a:t> (Ромашкова).</a:t>
            </a:r>
          </a:p>
          <a:p>
            <a:r>
              <a:rPr lang="ru-RU" sz="2400" dirty="0"/>
              <a:t>Даже как-то не по себе. Много было в СССР чемпионов олимпийских игр, двукратных, трехкратных… Даже девятикратные были. А вот, Нина Пономарева все равно была первая и останется ею.</a:t>
            </a:r>
          </a:p>
          <a:p>
            <a:r>
              <a:rPr lang="ru-RU" sz="2400" dirty="0"/>
              <a:t>Нина Аполлоновна Пономарева родилась 27 апреля 1929 года в поселке Смычка, свердловской области.</a:t>
            </a:r>
            <a:endParaRPr lang="ru-RU" sz="2400" dirty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8" y="2276272"/>
            <a:ext cx="4417818" cy="30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9344" y="1791697"/>
            <a:ext cx="2181225" cy="304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21414" y="1400783"/>
            <a:ext cx="7983198" cy="5000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err="1"/>
              <a:t>Екатери́на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Влади́мировна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Ива́кина</a:t>
            </a:r>
            <a:r>
              <a:rPr lang="ru-RU" sz="2400" b="1" i="1" u="sng" dirty="0"/>
              <a:t> </a:t>
            </a:r>
            <a:r>
              <a:rPr lang="ru-RU" sz="2400" dirty="0"/>
              <a:t>(род. 7 декабря 1964[1], Ставрополь), в девичестве </a:t>
            </a:r>
            <a:r>
              <a:rPr lang="ru-RU" sz="2400" dirty="0" err="1"/>
              <a:t>Сля́днева</a:t>
            </a:r>
            <a:r>
              <a:rPr lang="ru-RU" sz="2400" dirty="0"/>
              <a:t>, в первом замужестве </a:t>
            </a:r>
            <a:r>
              <a:rPr lang="ru-RU" sz="2400" dirty="0" err="1"/>
              <a:t>Кра́сникова</a:t>
            </a:r>
            <a:r>
              <a:rPr lang="ru-RU" sz="2400" dirty="0"/>
              <a:t> — советская и российская легкоатлетка, специалистка по метанию копья. Выступала за сборные СССР, СНГ и России по лёгкой атлетике в конце 1980-х — середине 2000-х годов, многократная победительница и </a:t>
            </a:r>
            <a:r>
              <a:rPr lang="ru-RU" sz="2400" dirty="0" err="1"/>
              <a:t>призёрка</a:t>
            </a:r>
            <a:r>
              <a:rPr lang="ru-RU" sz="2400" dirty="0"/>
              <a:t> первенств национального значения, участница двух летних Олимпийских игр. Представляла Санкт-Петербург и Ставропольский край. Мастер спорта России международного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03002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5216" y="1844320"/>
            <a:ext cx="4647801" cy="307787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89122" y="1459149"/>
            <a:ext cx="6115489" cy="521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/>
              <a:t>Игорь Викторович Лавров </a:t>
            </a:r>
            <a:r>
              <a:rPr lang="ru-RU" sz="2400" dirty="0"/>
              <a:t>(род. 4 июня 1973, Ставрополь) — российский гандболист, олимпийский чемпион 2000 года, чемпион Европы (1996 год), чемпион мира (1997 год), </a:t>
            </a:r>
            <a:r>
              <a:rPr lang="ru-RU" sz="2400" dirty="0" smtClean="0"/>
              <a:t>многократный обладатель </a:t>
            </a:r>
            <a:r>
              <a:rPr lang="ru-RU" sz="2400" dirty="0"/>
              <a:t>европейских кубков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Первый тренер — отец Игоря Виктор Лавров. До 1992 года играл за команду города Ставрополя, в этом же году стал выступать за команду «Каустик» Волгоград. С 1993 по 1998 годы играл за столичный ЦСКА.</a:t>
            </a:r>
          </a:p>
        </p:txBody>
      </p:sp>
    </p:spTree>
    <p:extLst>
      <p:ext uri="{BB962C8B-B14F-4D97-AF65-F5344CB8AC3E}">
        <p14:creationId xmlns:p14="http://schemas.microsoft.com/office/powerpoint/2010/main" val="26176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813" y="2126222"/>
            <a:ext cx="3159359" cy="315935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4179" y="1400783"/>
            <a:ext cx="7010432" cy="4435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err="1"/>
              <a:t>Генна́дий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Васи́льевич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Ма́рков</a:t>
            </a:r>
            <a:r>
              <a:rPr lang="ru-RU" sz="2400" b="1" i="1" u="sng" dirty="0"/>
              <a:t> </a:t>
            </a:r>
            <a:r>
              <a:rPr lang="ru-RU" sz="2400" dirty="0"/>
              <a:t>(род. 15 июня 1967[1], Изобильный, Ставропольский край) — российский легкоатлет, специалист по тройным прыжкам. Выступал за сборную России по лёгкой атлетике в 1990-х годах, призёр Кубка Европы, призёр первенств национального значения, участник летних Олимпийских игр в Сиднее. Представлял Ставропольский край. Мастер спорта России международного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87268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93" y="661481"/>
            <a:ext cx="3482331" cy="5330757"/>
          </a:xfrm>
        </p:spPr>
      </p:pic>
      <p:sp>
        <p:nvSpPr>
          <p:cNvPr id="5" name="Прямоугольник 4"/>
          <p:cNvSpPr/>
          <p:nvPr/>
        </p:nvSpPr>
        <p:spPr>
          <a:xfrm>
            <a:off x="5162145" y="661481"/>
            <a:ext cx="70298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Борис Алексеевич </a:t>
            </a:r>
            <a:r>
              <a:rPr lang="ru-RU" sz="2400" b="1" i="1" dirty="0" err="1"/>
              <a:t>Криунов</a:t>
            </a:r>
            <a:r>
              <a:rPr lang="ru-RU" sz="2400" b="1" i="1" dirty="0"/>
              <a:t> </a:t>
            </a:r>
            <a:r>
              <a:rPr lang="ru-RU" sz="2400" dirty="0"/>
              <a:t>(21 октября 1935 года, г. Кисловодск — 2011г.) — мастер спорта международного класса, заслуженный тренер РСФСР по лёгкой атлетике. Неоднократный чемпион СССР, РСФСР, Спартакиад народов СССР, экс-рекордсмен страны в барьерном и спринтерском беге. Участник XVII Олимпийских игр-60 в Риме. Судья всесоюзной категории. Председатель спортивного клуба Ставропольской государственной медицинской академии[1]. Почётный гражданин города Кисловодска (1994)[2][3].</a:t>
            </a:r>
          </a:p>
        </p:txBody>
      </p:sp>
    </p:spTree>
    <p:extLst>
      <p:ext uri="{BB962C8B-B14F-4D97-AF65-F5344CB8AC3E}">
        <p14:creationId xmlns:p14="http://schemas.microsoft.com/office/powerpoint/2010/main" val="395994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1677" y="1302164"/>
            <a:ext cx="3540868" cy="473183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6552" y="933855"/>
            <a:ext cx="7120648" cy="5564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err="1"/>
              <a:t>Васи́лий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Влади́мирович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Хмеле́вский</a:t>
            </a:r>
            <a:r>
              <a:rPr lang="ru-RU" sz="2400" b="1" i="1" u="sng" dirty="0"/>
              <a:t> </a:t>
            </a:r>
            <a:r>
              <a:rPr lang="ru-RU" sz="2400" dirty="0"/>
              <a:t>(14 января 1948 — ?[2]) — советский легкоатлет, бронзовый призёр Олимпийских игр. Мастер спорта международного класса. Награждён медалью «За трудовое отличие</a:t>
            </a:r>
            <a:r>
              <a:rPr lang="ru-RU" sz="2400" dirty="0" smtClean="0"/>
              <a:t>».</a:t>
            </a:r>
          </a:p>
          <a:p>
            <a:pPr marL="0" indent="0">
              <a:buNone/>
            </a:pPr>
            <a:r>
              <a:rPr lang="ru-RU" sz="2400" dirty="0"/>
              <a:t>Воспитанник ДЮСШ г. Щучина Гродненской области. На Олимпиаде в Мюнхене в 1972 году Василий завоевал бронзовую медаль в метании молота, уступив </a:t>
            </a:r>
            <a:r>
              <a:rPr lang="ru-RU" sz="2400" dirty="0" err="1"/>
              <a:t>восточногерманцу</a:t>
            </a:r>
            <a:r>
              <a:rPr lang="ru-RU" sz="2400" dirty="0"/>
              <a:t> </a:t>
            </a:r>
            <a:r>
              <a:rPr lang="ru-RU" sz="2400" dirty="0" err="1"/>
              <a:t>Йохену</a:t>
            </a:r>
            <a:r>
              <a:rPr lang="ru-RU" sz="2400" dirty="0"/>
              <a:t> </a:t>
            </a:r>
            <a:r>
              <a:rPr lang="ru-RU" sz="2400" dirty="0" err="1"/>
              <a:t>Заксе</a:t>
            </a:r>
            <a:r>
              <a:rPr lang="ru-RU" sz="2400" dirty="0"/>
              <a:t> и своему соотечественнику Анатолию Бондарчуку[3</a:t>
            </a:r>
            <a:r>
              <a:rPr lang="ru-RU" sz="2400" dirty="0" smtClean="0"/>
              <a:t>].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Двукратный бронзовый призёр чемпионата СССР в 1971 и 1972 годах.</a:t>
            </a:r>
          </a:p>
        </p:txBody>
      </p:sp>
    </p:spTree>
    <p:extLst>
      <p:ext uri="{BB962C8B-B14F-4D97-AF65-F5344CB8AC3E}">
        <p14:creationId xmlns:p14="http://schemas.microsoft.com/office/powerpoint/2010/main" val="351686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9613" y="1339173"/>
            <a:ext cx="3428728" cy="494813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99626" y="739302"/>
            <a:ext cx="7295744" cy="5680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/>
              <a:t>Надежда Ильина </a:t>
            </a:r>
            <a:r>
              <a:rPr lang="ru-RU" sz="2400" dirty="0"/>
              <a:t>(русская: Надежда Ильина, урожденная Колесникова, Колесникова; 24 января 1949 - 7 декабря 2013) - российская легкоатлетка, выступавшая в основном на дистанции 400 метров.[1</a:t>
            </a:r>
            <a:r>
              <a:rPr lang="ru-RU" sz="2400" dirty="0" smtClean="0"/>
              <a:t>]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Ильина тренировалась в московском "Динамо". Выступала за сборную Советского Союза на летних Олимпийских играх 1976 года, проходивших в Монреале, Канада, в беге 4 × 400 метров, где завоевала бронзовую медаль вместе со своими товарищами по команде Интой Климович, Людмилой Аксеновой и Натальей Соколовой. </a:t>
            </a:r>
          </a:p>
        </p:txBody>
      </p:sp>
    </p:spTree>
    <p:extLst>
      <p:ext uri="{BB962C8B-B14F-4D97-AF65-F5344CB8AC3E}">
        <p14:creationId xmlns:p14="http://schemas.microsoft.com/office/powerpoint/2010/main" val="362298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416" y="1622027"/>
            <a:ext cx="3053016" cy="380142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911" y="1622027"/>
            <a:ext cx="6893700" cy="4786009"/>
          </a:xfrm>
        </p:spPr>
        <p:txBody>
          <a:bodyPr>
            <a:normAutofit/>
          </a:bodyPr>
          <a:lstStyle/>
          <a:p>
            <a:r>
              <a:rPr lang="ru-RU" sz="2400" b="1" i="1" u="sng" dirty="0"/>
              <a:t>Александр Васильевич Гребенюк </a:t>
            </a:r>
            <a:r>
              <a:rPr lang="ru-RU" sz="2400" dirty="0"/>
              <a:t>(род. 2 мая[2] (по другим данным 22 мая)[3] 1951, Воронцово-Александровское, Ставропольский край, РСФСР, СССР) — советский легкоатлет (десятиборье), чемпион и призёр чемпионатов СССР, чемпион Европы, обладатель Кубка Европы, Заслуженный мастер спорта СССР (1978). Участник летних Олимпийских игр 1976 года в Монреале, где занял 9-е место[4].</a:t>
            </a:r>
          </a:p>
        </p:txBody>
      </p:sp>
    </p:spTree>
    <p:extLst>
      <p:ext uri="{BB962C8B-B14F-4D97-AF65-F5344CB8AC3E}">
        <p14:creationId xmlns:p14="http://schemas.microsoft.com/office/powerpoint/2010/main" val="151450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79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9255" y="1960273"/>
            <a:ext cx="3967648" cy="394357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9277" y="1673157"/>
            <a:ext cx="7081736" cy="4805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/>
              <a:t>Юлия Васильевна Сафина </a:t>
            </a:r>
            <a:r>
              <a:rPr lang="ru-RU" sz="2400" dirty="0"/>
              <a:t>(1 июля 1950, Смирново, </a:t>
            </a:r>
            <a:r>
              <a:rPr lang="ru-RU" sz="2400" dirty="0" err="1"/>
              <a:t>Краюшкинский</a:t>
            </a:r>
            <a:r>
              <a:rPr lang="ru-RU" sz="2400" dirty="0"/>
              <a:t> район, Алтайский край, РСФСР, СССР) — советская гандболистка, олимпийская чемпионка (1980), </a:t>
            </a:r>
            <a:r>
              <a:rPr lang="ru-RU" sz="2400" dirty="0" err="1"/>
              <a:t>заУроженка</a:t>
            </a:r>
            <a:r>
              <a:rPr lang="ru-RU" sz="2400" dirty="0"/>
              <a:t> Алтайского края. Занималась с детства лыжами, выполнила норматив первого спортивного разряда, член молодёжной сборной СССР. После переезда на Украину занялась бегом на среднюю дистанцию и стала участвовать в чемпионатах </a:t>
            </a:r>
            <a:r>
              <a:rPr lang="ru-RU" sz="2400" dirty="0" err="1"/>
              <a:t>СССРслуженный</a:t>
            </a:r>
            <a:r>
              <a:rPr lang="ru-RU" sz="2400" dirty="0"/>
              <a:t> мастер спорта СССР (1980).</a:t>
            </a:r>
          </a:p>
        </p:txBody>
      </p:sp>
    </p:spTree>
    <p:extLst>
      <p:ext uri="{BB962C8B-B14F-4D97-AF65-F5344CB8AC3E}">
        <p14:creationId xmlns:p14="http://schemas.microsoft.com/office/powerpoint/2010/main" val="318437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364" y="2062263"/>
            <a:ext cx="3598254" cy="321035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55268" y="1050587"/>
            <a:ext cx="7470843" cy="525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err="1"/>
              <a:t>Людми́ла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Васи́льевна</a:t>
            </a:r>
            <a:r>
              <a:rPr lang="ru-RU" sz="2400" b="1" i="1" u="sng" dirty="0"/>
              <a:t> Рогачёва </a:t>
            </a:r>
            <a:r>
              <a:rPr lang="ru-RU" sz="2400" dirty="0" smtClean="0"/>
              <a:t>род</a:t>
            </a:r>
            <a:r>
              <a:rPr lang="ru-RU" sz="2400" dirty="0"/>
              <a:t>. 30 октября </a:t>
            </a:r>
            <a:r>
              <a:rPr lang="ru-RU" sz="2400" dirty="0" smtClean="0"/>
              <a:t>1966, </a:t>
            </a:r>
            <a:r>
              <a:rPr lang="ru-RU" sz="2400" dirty="0" err="1"/>
              <a:t>Ладовская</a:t>
            </a:r>
            <a:r>
              <a:rPr lang="ru-RU" sz="2400" dirty="0"/>
              <a:t> Балка, Ставропольский край) — советская и российская легкоатлетка, серебряный призёр Олимпийских игр. Заслуженный мастер спорта СССР (1992). На Олимпиаде в Барселоне в 1992 году Людмила завоевала серебряную медаль, уступив алжирке </a:t>
            </a:r>
            <a:r>
              <a:rPr lang="ru-RU" sz="2400" dirty="0" err="1"/>
              <a:t>Хассибе</a:t>
            </a:r>
            <a:r>
              <a:rPr lang="ru-RU" sz="2400" dirty="0"/>
              <a:t> </a:t>
            </a:r>
            <a:r>
              <a:rPr lang="ru-RU" sz="2400" dirty="0" err="1" smtClean="0"/>
              <a:t>Булмерке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18-кратная чемпионка СССР и России, чемпионка мира и </a:t>
            </a:r>
            <a:r>
              <a:rPr lang="ru-RU" sz="2400" dirty="0" smtClean="0"/>
              <a:t>Европы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После окончания выступлений тренер-преподаватель Ставропольского училища олимпийского </a:t>
            </a:r>
            <a:r>
              <a:rPr lang="ru-RU" sz="2400" dirty="0" smtClean="0"/>
              <a:t>резерва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682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754" y="2126222"/>
            <a:ext cx="2430918" cy="346405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3787" y="1945531"/>
            <a:ext cx="7918314" cy="4416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/>
              <a:t>Андрей Иванович </a:t>
            </a:r>
            <a:r>
              <a:rPr lang="ru-RU" sz="2400" b="1" i="1" u="sng" dirty="0" err="1"/>
              <a:t>Чемеркин</a:t>
            </a:r>
            <a:r>
              <a:rPr lang="ru-RU" sz="2400" b="1" i="1" u="sng" dirty="0"/>
              <a:t> </a:t>
            </a:r>
            <a:r>
              <a:rPr lang="ru-RU" sz="2400" dirty="0"/>
              <a:t>(род. 17 февраля 1972, </a:t>
            </a:r>
            <a:r>
              <a:rPr lang="ru-RU" sz="2400" dirty="0" err="1"/>
              <a:t>Солнечнодольск</a:t>
            </a:r>
            <a:r>
              <a:rPr lang="ru-RU" sz="2400" dirty="0"/>
              <a:t>, Ставропольский край) — российский тяжелоатлет. Заслуженный мастер спорта России (1996). Олимпийский чемпион (1996) и бронзовый призёр (2000). Многократный чемпион и призёр мировых и европейских первенств по тяжёлой атлетике, внутрироссийских соревнований. Четырёхкратный мировой рекордсмен. Лучший спортсмен 1997 года в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426871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0393" y="2242521"/>
            <a:ext cx="2876804" cy="366691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88339" y="622570"/>
            <a:ext cx="7879405" cy="5836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 err="1"/>
              <a:t>О́льга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Миха́йловна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Черня́вская</a:t>
            </a:r>
            <a:r>
              <a:rPr lang="ru-RU" sz="2400" b="1" i="1" u="sng" dirty="0"/>
              <a:t> </a:t>
            </a:r>
            <a:r>
              <a:rPr lang="ru-RU" sz="2400" dirty="0"/>
              <a:t>(в девичестве — </a:t>
            </a:r>
            <a:r>
              <a:rPr lang="ru-RU" sz="2400" dirty="0" err="1"/>
              <a:t>Бу́рова</a:t>
            </a:r>
            <a:r>
              <a:rPr lang="ru-RU" sz="2400" dirty="0"/>
              <a:t>; род. 17 сентября 1963[1</a:t>
            </a:r>
            <a:r>
              <a:rPr lang="ru-RU" sz="2400" dirty="0" smtClean="0"/>
              <a:t>],— </a:t>
            </a:r>
            <a:r>
              <a:rPr lang="ru-RU" sz="2400" dirty="0"/>
              <a:t>советская и российская легкоатлетка, чемпионка мира в метании диска. Заслуженный мастер спорта России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Окончила Ставропольский государственный университет.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На чемпионате Европы 1990 года Ольга завоевала серебряную медаль, а на Олимпиаде в Барселоне она стала пятой. В следующем году на чемпионате мира Чернявская выиграла золотую медаль. Она опередила соперниц почти на 2 метра. На чемпионате Европы в 1994 году Ольга заняла 5-е место. </a:t>
            </a:r>
          </a:p>
        </p:txBody>
      </p:sp>
    </p:spTree>
    <p:extLst>
      <p:ext uri="{BB962C8B-B14F-4D97-AF65-F5344CB8AC3E}">
        <p14:creationId xmlns:p14="http://schemas.microsoft.com/office/powerpoint/2010/main" val="164053384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</TotalTime>
  <Words>875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«Ставропольцы – олимпийцы»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«Ставропольцы – олимпийцы»</dc:title>
  <dc:creator>Наталья Алипенко</dc:creator>
  <cp:lastModifiedBy>Наталья Алипенко</cp:lastModifiedBy>
  <cp:revision>10</cp:revision>
  <dcterms:created xsi:type="dcterms:W3CDTF">2022-11-09T07:29:43Z</dcterms:created>
  <dcterms:modified xsi:type="dcterms:W3CDTF">2022-11-09T13:22:16Z</dcterms:modified>
</cp:coreProperties>
</file>